
<file path=[Content_Types].xml><?xml version="1.0" encoding="utf-8"?>
<Types xmlns="http://schemas.openxmlformats.org/package/2006/content-types">
  <Default ContentType="application/x-fontdata" Extension="fntdata"/>
  <Default ContentType="application/xml" Extension="xml"/>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2.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2.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60" r:id="rId5"/>
  </p:sldMasterIdLst>
  <p:notesMasterIdLst>
    <p:notesMasterId r:id="rId6"/>
  </p:notesMasterIdLst>
  <p:sldIdLst>
    <p:sldId id="256" r:id="rId7"/>
    <p:sldId id="257" r:id="rId8"/>
  </p:sldIdLst>
  <p:sldSz cy="5143500" cx="9144000"/>
  <p:notesSz cx="6858000" cy="9144000"/>
  <p:embeddedFontLst>
    <p:embeddedFont>
      <p:font typeface="Inter"/>
      <p:regular r:id="rId9"/>
      <p:bold r:id="rId10"/>
      <p:italic r:id="rId11"/>
      <p:boldItalic r:id="rId12"/>
    </p:embeddedFont>
    <p:embeddedFont>
      <p:font typeface="Plus Jakarta Sans"/>
      <p:regular r:id="rId13"/>
      <p:bold r:id="rId14"/>
      <p:italic r:id="rId15"/>
      <p:boldItalic r:id="rId16"/>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747775"/>
          </p15:clr>
        </p15:guide>
        <p15:guide id="2" pos="2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7A2710BE-C542-4B80-81CB-D68D1285C52D}">
  <a:tblStyle styleId="{7A2710BE-C542-4B80-81CB-D68D1285C52D}" styleName="Table_0">
    <a:wholeTbl>
      <a:tcTxStyle b="off" i="off">
        <a:font>
          <a:latin typeface="Calibri"/>
          <a:ea typeface="Calibri"/>
          <a:cs typeface="Calibri"/>
        </a:font>
        <a:schemeClr val="dk1"/>
      </a:tcTxStyle>
      <a:tcStyle>
        <a:tcBdr>
          <a:left>
            <a:ln cap="flat" cmpd="sng" w="12700">
              <a:solidFill>
                <a:schemeClr val="dk1"/>
              </a:solidFill>
              <a:prstDash val="solid"/>
              <a:round/>
              <a:headEnd len="sm" w="sm" type="none"/>
              <a:tailEnd len="sm" w="sm" type="none"/>
            </a:ln>
          </a:left>
          <a:right>
            <a:ln cap="flat" cmpd="sng" w="12700">
              <a:solidFill>
                <a:schemeClr val="dk1"/>
              </a:solidFill>
              <a:prstDash val="solid"/>
              <a:round/>
              <a:headEnd len="sm" w="sm" type="none"/>
              <a:tailEnd len="sm" w="sm" type="none"/>
            </a:ln>
          </a:right>
          <a:top>
            <a:ln cap="flat" cmpd="sng" w="12700">
              <a:solidFill>
                <a:schemeClr val="dk1"/>
              </a:solidFill>
              <a:prstDash val="solid"/>
              <a:round/>
              <a:headEnd len="sm" w="sm" type="none"/>
              <a:tailEnd len="sm" w="sm" type="none"/>
            </a:ln>
          </a:top>
          <a:bottom>
            <a:ln cap="flat" cmpd="sng" w="12700">
              <a:solidFill>
                <a:schemeClr val="dk1"/>
              </a:solidFill>
              <a:prstDash val="solid"/>
              <a:round/>
              <a:headEnd len="sm" w="sm" type="none"/>
              <a:tailEnd len="sm" w="sm" type="none"/>
            </a:ln>
          </a:bottom>
          <a:insideH>
            <a:ln cap="flat" cmpd="sng" w="12700">
              <a:solidFill>
                <a:schemeClr val="dk1"/>
              </a:solidFill>
              <a:prstDash val="solid"/>
              <a:round/>
              <a:headEnd len="sm" w="sm" type="none"/>
              <a:tailEnd len="sm" w="sm" type="none"/>
            </a:ln>
          </a:insideH>
          <a:insideV>
            <a:ln cap="flat" cmpd="sng" w="12700">
              <a:solidFill>
                <a:schemeClr val="dk1"/>
              </a:solidFill>
              <a:prstDash val="solid"/>
              <a:round/>
              <a:headEnd len="sm" w="sm" type="none"/>
              <a:tailEnd len="sm" w="sm" type="none"/>
            </a:ln>
          </a:insideV>
        </a:tcBdr>
        <a:fill>
          <a:solidFill>
            <a:srgbClr val="FFFFFF">
              <a:alpha val="0"/>
            </a:srgbClr>
          </a:solidFill>
        </a:fill>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95B3AD18-9F72-4747-8EE3-F98184D701C3}" styleName="Table_1">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font" Target="fonts/Inter-italic.fntdata"/><Relationship Id="rId10" Type="http://schemas.openxmlformats.org/officeDocument/2006/relationships/font" Target="fonts/Inter-bold.fntdata"/><Relationship Id="rId13" Type="http://schemas.openxmlformats.org/officeDocument/2006/relationships/font" Target="fonts/PlusJakartaSans-regular.fntdata"/><Relationship Id="rId12" Type="http://schemas.openxmlformats.org/officeDocument/2006/relationships/font" Target="fonts/Inter-boldItalic.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font" Target="fonts/Inter-regular.fntdata"/><Relationship Id="rId15" Type="http://schemas.openxmlformats.org/officeDocument/2006/relationships/font" Target="fonts/PlusJakartaSans-italic.fntdata"/><Relationship Id="rId14" Type="http://schemas.openxmlformats.org/officeDocument/2006/relationships/font" Target="fonts/PlusJakartaSans-bold.fntdata"/><Relationship Id="rId16" Type="http://schemas.openxmlformats.org/officeDocument/2006/relationships/font" Target="fonts/PlusJakartaSans-boldItalic.fntdata"/><Relationship Id="rId5" Type="http://schemas.openxmlformats.org/officeDocument/2006/relationships/slideMaster" Target="slideMasters/slideMaster1.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7" name="Shape 57"/>
        <p:cNvGrpSpPr/>
        <p:nvPr/>
      </p:nvGrpSpPr>
      <p:grpSpPr>
        <a:xfrm>
          <a:off x="0" y="0"/>
          <a:ext cx="0" cy="0"/>
          <a:chOff x="0" y="0"/>
          <a:chExt cx="0" cy="0"/>
        </a:xfrm>
      </p:grpSpPr>
      <p:sp>
        <p:nvSpPr>
          <p:cNvPr id="58" name="Google Shape;58;g307a0e2d467_0_0:notes"/>
          <p:cNvSpPr txBox="1"/>
          <p:nvPr>
            <p:ph idx="1" type="body"/>
          </p:nvPr>
        </p:nvSpPr>
        <p:spPr>
          <a:xfrm>
            <a:off x="685800" y="4400550"/>
            <a:ext cx="5486400" cy="36006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59" name="Google Shape;59;g307a0e2d467_0_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3" name="Shape 63"/>
        <p:cNvGrpSpPr/>
        <p:nvPr/>
      </p:nvGrpSpPr>
      <p:grpSpPr>
        <a:xfrm>
          <a:off x="0" y="0"/>
          <a:ext cx="0" cy="0"/>
          <a:chOff x="0" y="0"/>
          <a:chExt cx="0" cy="0"/>
        </a:xfrm>
      </p:grpSpPr>
      <p:sp>
        <p:nvSpPr>
          <p:cNvPr id="64" name="Google Shape;64;g307a0e2d467_0_10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5" name="Google Shape;65;g307a0e2d467_0_10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311700" y="3152225"/>
            <a:ext cx="8520600" cy="13008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type="objTx">
  <p:cSld name="OBJECT_WITH_CAPTION_TEXT">
    <p:spTree>
      <p:nvGrpSpPr>
        <p:cNvPr id="50" name="Shape 50"/>
        <p:cNvGrpSpPr/>
        <p:nvPr/>
      </p:nvGrpSpPr>
      <p:grpSpPr>
        <a:xfrm>
          <a:off x="0" y="0"/>
          <a:ext cx="0" cy="0"/>
          <a:chOff x="0" y="0"/>
          <a:chExt cx="0" cy="0"/>
        </a:xfrm>
      </p:grpSpPr>
      <p:sp>
        <p:nvSpPr>
          <p:cNvPr id="51" name="Google Shape;51;p13"/>
          <p:cNvSpPr txBox="1"/>
          <p:nvPr>
            <p:ph type="title"/>
          </p:nvPr>
        </p:nvSpPr>
        <p:spPr>
          <a:xfrm>
            <a:off x="629841" y="342900"/>
            <a:ext cx="2949000" cy="1200300"/>
          </a:xfrm>
          <a:prstGeom prst="rect">
            <a:avLst/>
          </a:prstGeom>
          <a:noFill/>
          <a:ln>
            <a:noFill/>
          </a:ln>
        </p:spPr>
        <p:txBody>
          <a:bodyPr anchorCtr="0" anchor="b" bIns="34275" lIns="68575" spcFirstLastPara="1" rIns="68575" wrap="square" tIns="34275">
            <a:normAutofit/>
          </a:bodyPr>
          <a:lstStyle>
            <a:lvl1pPr lvl="0" marR="0" rtl="0" algn="l">
              <a:lnSpc>
                <a:spcPct val="90000"/>
              </a:lnSpc>
              <a:spcBef>
                <a:spcPts val="0"/>
              </a:spcBef>
              <a:spcAft>
                <a:spcPts val="0"/>
              </a:spcAft>
              <a:buClr>
                <a:schemeClr val="dk1"/>
              </a:buClr>
              <a:buSzPts val="2400"/>
              <a:buFont typeface="Calibri"/>
              <a:buNone/>
              <a:defRPr b="0" i="0" sz="2400" u="none" cap="none" strike="noStrike">
                <a:solidFill>
                  <a:schemeClr val="dk1"/>
                </a:solidFill>
                <a:latin typeface="Calibri"/>
                <a:ea typeface="Calibri"/>
                <a:cs typeface="Calibri"/>
                <a:sym typeface="Calibri"/>
              </a:defRPr>
            </a:lvl1pPr>
            <a:lvl2pPr lvl="1" rtl="0">
              <a:spcBef>
                <a:spcPts val="0"/>
              </a:spcBef>
              <a:spcAft>
                <a:spcPts val="0"/>
              </a:spcAft>
              <a:buSzPts val="2800"/>
              <a:buNone/>
              <a:defRPr sz="1400"/>
            </a:lvl2pPr>
            <a:lvl3pPr lvl="2" rtl="0">
              <a:spcBef>
                <a:spcPts val="0"/>
              </a:spcBef>
              <a:spcAft>
                <a:spcPts val="0"/>
              </a:spcAft>
              <a:buSzPts val="2800"/>
              <a:buNone/>
              <a:defRPr sz="1400"/>
            </a:lvl3pPr>
            <a:lvl4pPr lvl="3" rtl="0">
              <a:spcBef>
                <a:spcPts val="0"/>
              </a:spcBef>
              <a:spcAft>
                <a:spcPts val="0"/>
              </a:spcAft>
              <a:buSzPts val="2800"/>
              <a:buNone/>
              <a:defRPr sz="1400"/>
            </a:lvl4pPr>
            <a:lvl5pPr lvl="4" rtl="0">
              <a:spcBef>
                <a:spcPts val="0"/>
              </a:spcBef>
              <a:spcAft>
                <a:spcPts val="0"/>
              </a:spcAft>
              <a:buSzPts val="2800"/>
              <a:buNone/>
              <a:defRPr sz="1400"/>
            </a:lvl5pPr>
            <a:lvl6pPr lvl="5" rtl="0">
              <a:spcBef>
                <a:spcPts val="0"/>
              </a:spcBef>
              <a:spcAft>
                <a:spcPts val="0"/>
              </a:spcAft>
              <a:buSzPts val="2800"/>
              <a:buNone/>
              <a:defRPr sz="1400"/>
            </a:lvl6pPr>
            <a:lvl7pPr lvl="6" rtl="0">
              <a:spcBef>
                <a:spcPts val="0"/>
              </a:spcBef>
              <a:spcAft>
                <a:spcPts val="0"/>
              </a:spcAft>
              <a:buSzPts val="2800"/>
              <a:buNone/>
              <a:defRPr sz="1400"/>
            </a:lvl7pPr>
            <a:lvl8pPr lvl="7" rtl="0">
              <a:spcBef>
                <a:spcPts val="0"/>
              </a:spcBef>
              <a:spcAft>
                <a:spcPts val="0"/>
              </a:spcAft>
              <a:buSzPts val="2800"/>
              <a:buNone/>
              <a:defRPr sz="1400"/>
            </a:lvl8pPr>
            <a:lvl9pPr lvl="8" rtl="0">
              <a:spcBef>
                <a:spcPts val="0"/>
              </a:spcBef>
              <a:spcAft>
                <a:spcPts val="0"/>
              </a:spcAft>
              <a:buSzPts val="2800"/>
              <a:buNone/>
              <a:defRPr sz="1400"/>
            </a:lvl9pPr>
          </a:lstStyle>
          <a:p/>
        </p:txBody>
      </p:sp>
      <p:sp>
        <p:nvSpPr>
          <p:cNvPr id="52" name="Google Shape;52;p13"/>
          <p:cNvSpPr txBox="1"/>
          <p:nvPr>
            <p:ph idx="1" type="body"/>
          </p:nvPr>
        </p:nvSpPr>
        <p:spPr>
          <a:xfrm>
            <a:off x="3887391" y="740569"/>
            <a:ext cx="4629300" cy="3655200"/>
          </a:xfrm>
          <a:prstGeom prst="rect">
            <a:avLst/>
          </a:prstGeom>
          <a:noFill/>
          <a:ln>
            <a:noFill/>
          </a:ln>
        </p:spPr>
        <p:txBody>
          <a:bodyPr anchorCtr="0" anchor="t" bIns="34275" lIns="68575" spcFirstLastPara="1" rIns="68575" wrap="square" tIns="34275">
            <a:normAutofit/>
          </a:bodyPr>
          <a:lstStyle>
            <a:lvl1pPr indent="-381000" lvl="0" marL="457200" marR="0" rtl="0" algn="l">
              <a:lnSpc>
                <a:spcPct val="90000"/>
              </a:lnSpc>
              <a:spcBef>
                <a:spcPts val="8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1pPr>
            <a:lvl2pPr indent="-361950" lvl="1" marL="914400" marR="0" rtl="0" algn="l">
              <a:lnSpc>
                <a:spcPct val="90000"/>
              </a:lnSpc>
              <a:spcBef>
                <a:spcPts val="12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2pPr>
            <a:lvl3pPr indent="-342900" lvl="2" marL="1371600" marR="0" rtl="0" algn="l">
              <a:lnSpc>
                <a:spcPct val="90000"/>
              </a:lnSpc>
              <a:spcBef>
                <a:spcPts val="12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3pPr>
            <a:lvl4pPr indent="-323850" lvl="3" marL="1828800" marR="0" rtl="0" algn="l">
              <a:lnSpc>
                <a:spcPct val="90000"/>
              </a:lnSpc>
              <a:spcBef>
                <a:spcPts val="12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4pPr>
            <a:lvl5pPr indent="-323850" lvl="4" marL="2286000" marR="0" rtl="0" algn="l">
              <a:lnSpc>
                <a:spcPct val="90000"/>
              </a:lnSpc>
              <a:spcBef>
                <a:spcPts val="12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5pPr>
            <a:lvl6pPr indent="-323850" lvl="5" marL="2743200" marR="0" rtl="0" algn="l">
              <a:lnSpc>
                <a:spcPct val="90000"/>
              </a:lnSpc>
              <a:spcBef>
                <a:spcPts val="12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6pPr>
            <a:lvl7pPr indent="-323850" lvl="6" marL="3200400" marR="0" rtl="0" algn="l">
              <a:lnSpc>
                <a:spcPct val="90000"/>
              </a:lnSpc>
              <a:spcBef>
                <a:spcPts val="12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7pPr>
            <a:lvl8pPr indent="-323850" lvl="7" marL="3657600" marR="0" rtl="0" algn="l">
              <a:lnSpc>
                <a:spcPct val="90000"/>
              </a:lnSpc>
              <a:spcBef>
                <a:spcPts val="12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8pPr>
            <a:lvl9pPr indent="-323850" lvl="8" marL="4114800" marR="0" rtl="0" algn="l">
              <a:lnSpc>
                <a:spcPct val="90000"/>
              </a:lnSpc>
              <a:spcBef>
                <a:spcPts val="1200"/>
              </a:spcBef>
              <a:spcAft>
                <a:spcPts val="120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9pPr>
          </a:lstStyle>
          <a:p/>
        </p:txBody>
      </p:sp>
      <p:sp>
        <p:nvSpPr>
          <p:cNvPr id="53" name="Google Shape;53;p13"/>
          <p:cNvSpPr txBox="1"/>
          <p:nvPr>
            <p:ph idx="2" type="body"/>
          </p:nvPr>
        </p:nvSpPr>
        <p:spPr>
          <a:xfrm>
            <a:off x="629841" y="1543050"/>
            <a:ext cx="2949000" cy="2858700"/>
          </a:xfrm>
          <a:prstGeom prst="rect">
            <a:avLst/>
          </a:prstGeom>
          <a:noFill/>
          <a:ln>
            <a:noFill/>
          </a:ln>
        </p:spPr>
        <p:txBody>
          <a:bodyPr anchorCtr="0" anchor="t" bIns="34275" lIns="68575" spcFirstLastPara="1" rIns="68575" wrap="square" tIns="34275">
            <a:normAutofit/>
          </a:bodyPr>
          <a:lstStyle>
            <a:lvl1pPr indent="-228600" lvl="0" marL="457200" marR="0" rtl="0" algn="l">
              <a:lnSpc>
                <a:spcPct val="90000"/>
              </a:lnSpc>
              <a:spcBef>
                <a:spcPts val="8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1pPr>
            <a:lvl2pPr indent="-228600" lvl="1" marL="914400" marR="0" rtl="0" algn="l">
              <a:lnSpc>
                <a:spcPct val="90000"/>
              </a:lnSpc>
              <a:spcBef>
                <a:spcPts val="1200"/>
              </a:spcBef>
              <a:spcAft>
                <a:spcPts val="0"/>
              </a:spcAft>
              <a:buClr>
                <a:schemeClr val="dk1"/>
              </a:buClr>
              <a:buSzPts val="1100"/>
              <a:buFont typeface="Arial"/>
              <a:buNone/>
              <a:defRPr b="0" i="0" sz="1100" u="none" cap="none" strike="noStrike">
                <a:solidFill>
                  <a:schemeClr val="dk1"/>
                </a:solidFill>
                <a:latin typeface="Calibri"/>
                <a:ea typeface="Calibri"/>
                <a:cs typeface="Calibri"/>
                <a:sym typeface="Calibri"/>
              </a:defRPr>
            </a:lvl2pPr>
            <a:lvl3pPr indent="-228600" lvl="2" marL="1371600" marR="0" rtl="0" algn="l">
              <a:lnSpc>
                <a:spcPct val="90000"/>
              </a:lnSpc>
              <a:spcBef>
                <a:spcPts val="1200"/>
              </a:spcBef>
              <a:spcAft>
                <a:spcPts val="0"/>
              </a:spcAft>
              <a:buClr>
                <a:schemeClr val="dk1"/>
              </a:buClr>
              <a:buSzPts val="900"/>
              <a:buFont typeface="Arial"/>
              <a:buNone/>
              <a:defRPr b="0" i="0" sz="900" u="none" cap="none" strike="noStrike">
                <a:solidFill>
                  <a:schemeClr val="dk1"/>
                </a:solidFill>
                <a:latin typeface="Calibri"/>
                <a:ea typeface="Calibri"/>
                <a:cs typeface="Calibri"/>
                <a:sym typeface="Calibri"/>
              </a:defRPr>
            </a:lvl3pPr>
            <a:lvl4pPr indent="-228600" lvl="3" marL="1828800" marR="0" rtl="0" algn="l">
              <a:lnSpc>
                <a:spcPct val="90000"/>
              </a:lnSpc>
              <a:spcBef>
                <a:spcPts val="12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4pPr>
            <a:lvl5pPr indent="-228600" lvl="4" marL="2286000" marR="0" rtl="0" algn="l">
              <a:lnSpc>
                <a:spcPct val="90000"/>
              </a:lnSpc>
              <a:spcBef>
                <a:spcPts val="12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5pPr>
            <a:lvl6pPr indent="-228600" lvl="5" marL="2743200" marR="0" rtl="0" algn="l">
              <a:lnSpc>
                <a:spcPct val="90000"/>
              </a:lnSpc>
              <a:spcBef>
                <a:spcPts val="12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6pPr>
            <a:lvl7pPr indent="-228600" lvl="6" marL="3200400" marR="0" rtl="0" algn="l">
              <a:lnSpc>
                <a:spcPct val="90000"/>
              </a:lnSpc>
              <a:spcBef>
                <a:spcPts val="12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7pPr>
            <a:lvl8pPr indent="-228600" lvl="7" marL="3657600" marR="0" rtl="0" algn="l">
              <a:lnSpc>
                <a:spcPct val="90000"/>
              </a:lnSpc>
              <a:spcBef>
                <a:spcPts val="12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8pPr>
            <a:lvl9pPr indent="-228600" lvl="8" marL="4114800" marR="0" rtl="0" algn="l">
              <a:lnSpc>
                <a:spcPct val="90000"/>
              </a:lnSpc>
              <a:spcBef>
                <a:spcPts val="1200"/>
              </a:spcBef>
              <a:spcAft>
                <a:spcPts val="1200"/>
              </a:spcAft>
              <a:buClr>
                <a:schemeClr val="dk1"/>
              </a:buClr>
              <a:buSzPts val="800"/>
              <a:buFont typeface="Arial"/>
              <a:buNone/>
              <a:defRPr b="0" i="0" sz="800" u="none" cap="none" strike="noStrike">
                <a:solidFill>
                  <a:schemeClr val="dk1"/>
                </a:solidFill>
                <a:latin typeface="Calibri"/>
                <a:ea typeface="Calibri"/>
                <a:cs typeface="Calibri"/>
                <a:sym typeface="Calibri"/>
              </a:defRPr>
            </a:lvl9pPr>
          </a:lstStyle>
          <a:p/>
        </p:txBody>
      </p:sp>
      <p:sp>
        <p:nvSpPr>
          <p:cNvPr id="54" name="Google Shape;54;p13"/>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rtl="0" algn="l">
              <a:spcBef>
                <a:spcPts val="0"/>
              </a:spcBef>
              <a:spcAft>
                <a:spcPts val="0"/>
              </a:spcAft>
              <a:buSzPts val="1400"/>
              <a:buNone/>
              <a:defRPr sz="900">
                <a:solidFill>
                  <a:srgbClr val="888888"/>
                </a:solidFill>
                <a:latin typeface="Calibri"/>
                <a:ea typeface="Calibri"/>
                <a:cs typeface="Calibri"/>
                <a:sym typeface="Calibri"/>
              </a:defRPr>
            </a:lvl1pPr>
            <a:lvl2pPr lvl="1"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9pPr>
          </a:lstStyle>
          <a:p/>
        </p:txBody>
      </p:sp>
      <p:sp>
        <p:nvSpPr>
          <p:cNvPr id="55" name="Google Shape;55;p13"/>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rtl="0" algn="ctr">
              <a:spcBef>
                <a:spcPts val="0"/>
              </a:spcBef>
              <a:spcAft>
                <a:spcPts val="0"/>
              </a:spcAft>
              <a:buSzPts val="1400"/>
              <a:buNone/>
              <a:defRPr sz="900">
                <a:solidFill>
                  <a:srgbClr val="888888"/>
                </a:solidFill>
                <a:latin typeface="Calibri"/>
                <a:ea typeface="Calibri"/>
                <a:cs typeface="Calibri"/>
                <a:sym typeface="Calibri"/>
              </a:defRPr>
            </a:lvl1pPr>
            <a:lvl2pPr lvl="1"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9pPr>
          </a:lstStyle>
          <a:p/>
        </p:txBody>
      </p:sp>
      <p:sp>
        <p:nvSpPr>
          <p:cNvPr id="56" name="Google Shape;56;p13"/>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rmAutofit/>
          </a:bodyPr>
          <a:lstStyle>
            <a:lvl1pPr indent="0" lvl="0" marL="0" marR="0" rtl="0" algn="r">
              <a:spcBef>
                <a:spcPts val="0"/>
              </a:spcBef>
              <a:buNone/>
              <a:defRPr sz="900">
                <a:solidFill>
                  <a:srgbClr val="888888"/>
                </a:solidFill>
                <a:latin typeface="Calibri"/>
                <a:ea typeface="Calibri"/>
                <a:cs typeface="Calibri"/>
                <a:sym typeface="Calibri"/>
              </a:defRPr>
            </a:lvl1pPr>
            <a:lvl2pPr indent="0" lvl="1" marL="0" marR="0" rtl="0" algn="r">
              <a:spcBef>
                <a:spcPts val="0"/>
              </a:spcBef>
              <a:buNone/>
              <a:defRPr sz="900">
                <a:solidFill>
                  <a:srgbClr val="888888"/>
                </a:solidFill>
                <a:latin typeface="Calibri"/>
                <a:ea typeface="Calibri"/>
                <a:cs typeface="Calibri"/>
                <a:sym typeface="Calibri"/>
              </a:defRPr>
            </a:lvl2pPr>
            <a:lvl3pPr indent="0" lvl="2" marL="0" marR="0" rtl="0" algn="r">
              <a:spcBef>
                <a:spcPts val="0"/>
              </a:spcBef>
              <a:buNone/>
              <a:defRPr sz="900">
                <a:solidFill>
                  <a:srgbClr val="888888"/>
                </a:solidFill>
                <a:latin typeface="Calibri"/>
                <a:ea typeface="Calibri"/>
                <a:cs typeface="Calibri"/>
                <a:sym typeface="Calibri"/>
              </a:defRPr>
            </a:lvl3pPr>
            <a:lvl4pPr indent="0" lvl="3" marL="0" marR="0" rtl="0" algn="r">
              <a:spcBef>
                <a:spcPts val="0"/>
              </a:spcBef>
              <a:buNone/>
              <a:defRPr sz="900">
                <a:solidFill>
                  <a:srgbClr val="888888"/>
                </a:solidFill>
                <a:latin typeface="Calibri"/>
                <a:ea typeface="Calibri"/>
                <a:cs typeface="Calibri"/>
                <a:sym typeface="Calibri"/>
              </a:defRPr>
            </a:lvl4pPr>
            <a:lvl5pPr indent="0" lvl="4" marL="0" marR="0" rtl="0" algn="r">
              <a:spcBef>
                <a:spcPts val="0"/>
              </a:spcBef>
              <a:buNone/>
              <a:defRPr sz="900">
                <a:solidFill>
                  <a:srgbClr val="888888"/>
                </a:solidFill>
                <a:latin typeface="Calibri"/>
                <a:ea typeface="Calibri"/>
                <a:cs typeface="Calibri"/>
                <a:sym typeface="Calibri"/>
              </a:defRPr>
            </a:lvl5pPr>
            <a:lvl6pPr indent="0" lvl="5" marL="0" marR="0" rtl="0" algn="r">
              <a:spcBef>
                <a:spcPts val="0"/>
              </a:spcBef>
              <a:buNone/>
              <a:defRPr sz="900">
                <a:solidFill>
                  <a:srgbClr val="888888"/>
                </a:solidFill>
                <a:latin typeface="Calibri"/>
                <a:ea typeface="Calibri"/>
                <a:cs typeface="Calibri"/>
                <a:sym typeface="Calibri"/>
              </a:defRPr>
            </a:lvl6pPr>
            <a:lvl7pPr indent="0" lvl="6" marL="0" marR="0" rtl="0" algn="r">
              <a:spcBef>
                <a:spcPts val="0"/>
              </a:spcBef>
              <a:buNone/>
              <a:defRPr sz="900">
                <a:solidFill>
                  <a:srgbClr val="888888"/>
                </a:solidFill>
                <a:latin typeface="Calibri"/>
                <a:ea typeface="Calibri"/>
                <a:cs typeface="Calibri"/>
                <a:sym typeface="Calibri"/>
              </a:defRPr>
            </a:lvl7pPr>
            <a:lvl8pPr indent="0" lvl="7" marL="0" marR="0" rtl="0" algn="r">
              <a:spcBef>
                <a:spcPts val="0"/>
              </a:spcBef>
              <a:buNone/>
              <a:defRPr sz="900">
                <a:solidFill>
                  <a:srgbClr val="888888"/>
                </a:solidFill>
                <a:latin typeface="Calibri"/>
                <a:ea typeface="Calibri"/>
                <a:cs typeface="Calibri"/>
                <a:sym typeface="Calibri"/>
              </a:defRPr>
            </a:lvl8pPr>
            <a:lvl9pPr indent="0" lvl="8" marL="0" marR="0" rtl="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3117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8324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555600"/>
            <a:ext cx="2808000" cy="7557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311700" y="1389600"/>
            <a:ext cx="2808000" cy="31794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450150"/>
            <a:ext cx="6367800" cy="4090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65500" y="1233175"/>
            <a:ext cx="4045200" cy="14823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65500" y="2803075"/>
            <a:ext cx="4045200" cy="1235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939500" y="724075"/>
            <a:ext cx="3837000" cy="3695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4230575"/>
            <a:ext cx="5998800" cy="6051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theme" Target="../theme/theme1.xml"/><Relationship Id="rId12" Type="http://schemas.openxmlformats.org/officeDocument/2006/relationships/slideLayout" Target="../slideLayouts/slideLayout12.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0" name="Shape 60"/>
        <p:cNvGrpSpPr/>
        <p:nvPr/>
      </p:nvGrpSpPr>
      <p:grpSpPr>
        <a:xfrm>
          <a:off x="0" y="0"/>
          <a:ext cx="0" cy="0"/>
          <a:chOff x="0" y="0"/>
          <a:chExt cx="0" cy="0"/>
        </a:xfrm>
      </p:grpSpPr>
      <p:graphicFrame>
        <p:nvGraphicFramePr>
          <p:cNvPr id="61" name="Google Shape;61;p14"/>
          <p:cNvGraphicFramePr/>
          <p:nvPr/>
        </p:nvGraphicFramePr>
        <p:xfrm>
          <a:off x="0" y="0"/>
          <a:ext cx="3000000" cy="3000000"/>
        </p:xfrm>
        <a:graphic>
          <a:graphicData uri="http://schemas.openxmlformats.org/drawingml/2006/table">
            <a:tbl>
              <a:tblPr bandRow="1" firstRow="1">
                <a:noFill/>
                <a:tableStyleId>{7A2710BE-C542-4B80-81CB-D68D1285C52D}</a:tableStyleId>
              </a:tblPr>
              <a:tblGrid>
                <a:gridCol w="4572000"/>
                <a:gridCol w="4572000"/>
              </a:tblGrid>
              <a:tr h="2320850">
                <a:tc>
                  <a:txBody>
                    <a:bodyPr/>
                    <a:lstStyle/>
                    <a:p>
                      <a:pPr indent="0" lvl="0" marL="0" rtl="0" algn="l">
                        <a:spcBef>
                          <a:spcPts val="0"/>
                        </a:spcBef>
                        <a:spcAft>
                          <a:spcPts val="0"/>
                        </a:spcAft>
                        <a:buClr>
                          <a:schemeClr val="dk1"/>
                        </a:buClr>
                        <a:buFont typeface="Arial"/>
                        <a:buNone/>
                      </a:pPr>
                      <a:r>
                        <a:rPr b="1" lang="en" sz="1800">
                          <a:latin typeface="Inter"/>
                          <a:ea typeface="Inter"/>
                          <a:cs typeface="Inter"/>
                          <a:sym typeface="Inter"/>
                        </a:rPr>
                        <a:t>Definition </a:t>
                      </a:r>
                      <a:endParaRPr b="1"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ctr">
                        <a:spcBef>
                          <a:spcPts val="0"/>
                        </a:spcBef>
                        <a:spcAft>
                          <a:spcPts val="0"/>
                        </a:spcAft>
                        <a:buClr>
                          <a:schemeClr val="dk1"/>
                        </a:buClr>
                        <a:buFont typeface="Arial"/>
                        <a:buNone/>
                      </a:pPr>
                      <a:r>
                        <a:rPr lang="en" sz="1700">
                          <a:latin typeface="Inter"/>
                          <a:ea typeface="Inter"/>
                          <a:cs typeface="Inter"/>
                          <a:sym typeface="Inter"/>
                        </a:rPr>
                        <a:t>a</a:t>
                      </a:r>
                      <a:r>
                        <a:rPr lang="en" sz="1700">
                          <a:latin typeface="Inter"/>
                          <a:ea typeface="Inter"/>
                          <a:cs typeface="Inter"/>
                          <a:sym typeface="Inter"/>
                        </a:rPr>
                        <a:t> network of Eurasian trade routes active from the second century BCE until the mid-15th century</a:t>
                      </a:r>
                      <a:endParaRPr sz="1700">
                        <a:latin typeface="Inter"/>
                        <a:ea typeface="Inter"/>
                        <a:cs typeface="Inter"/>
                        <a:sym typeface="Inter"/>
                      </a:endParaRPr>
                    </a:p>
                  </a:txBody>
                  <a:tcPr marT="34300" marB="34300" marR="68600" marL="68600"/>
                </a:tc>
                <a:tc>
                  <a:txBody>
                    <a:bodyPr/>
                    <a:lstStyle/>
                    <a:p>
                      <a:pPr indent="0" lvl="0" marL="0" rtl="0" algn="r">
                        <a:spcBef>
                          <a:spcPts val="0"/>
                        </a:spcBef>
                        <a:spcAft>
                          <a:spcPts val="0"/>
                        </a:spcAft>
                        <a:buClr>
                          <a:schemeClr val="dk1"/>
                        </a:buClr>
                        <a:buFont typeface="Arial"/>
                        <a:buNone/>
                      </a:pPr>
                      <a:r>
                        <a:rPr b="1" lang="en" sz="1800">
                          <a:latin typeface="Inter"/>
                          <a:ea typeface="Inter"/>
                          <a:cs typeface="Inter"/>
                          <a:sym typeface="Inter"/>
                        </a:rPr>
                        <a:t>Quote</a:t>
                      </a:r>
                      <a:endParaRPr b="1" sz="1800">
                        <a:latin typeface="Inter"/>
                        <a:ea typeface="Inter"/>
                        <a:cs typeface="Inter"/>
                        <a:sym typeface="Inter"/>
                      </a:endParaRPr>
                    </a:p>
                    <a:p>
                      <a:pPr indent="0" lvl="0" marL="0" rtl="0" algn="l">
                        <a:spcBef>
                          <a:spcPts val="0"/>
                        </a:spcBef>
                        <a:spcAft>
                          <a:spcPts val="0"/>
                        </a:spcAft>
                        <a:buSzPts val="1100"/>
                        <a:buNone/>
                      </a:pPr>
                      <a:r>
                        <a:rPr lang="en" sz="1300">
                          <a:latin typeface="Inter"/>
                          <a:ea typeface="Inter"/>
                          <a:cs typeface="Inter"/>
                          <a:sym typeface="Inter"/>
                        </a:rPr>
                        <a:t>“Over the centuries for almost 2,000 years, the Silk Road provided the most important and credible means for travel and dissemination of religious beliefs across Eurasia… With traders and caravans, missionaries also travelled carrying with them their faith and persuasions and spreading it along the trade routes.”</a:t>
                      </a:r>
                      <a:endParaRPr sz="1300">
                        <a:latin typeface="Inter"/>
                        <a:ea typeface="Inter"/>
                        <a:cs typeface="Inter"/>
                        <a:sym typeface="Inter"/>
                      </a:endParaRPr>
                    </a:p>
                    <a:p>
                      <a:pPr indent="-311150" lvl="0" marL="457200" rtl="0" algn="r">
                        <a:spcBef>
                          <a:spcPts val="0"/>
                        </a:spcBef>
                        <a:spcAft>
                          <a:spcPts val="0"/>
                        </a:spcAft>
                        <a:buSzPts val="1300"/>
                        <a:buFont typeface="Inter"/>
                        <a:buChar char="-"/>
                      </a:pPr>
                      <a:r>
                        <a:rPr lang="en" sz="1300">
                          <a:latin typeface="Inter"/>
                          <a:ea typeface="Inter"/>
                          <a:cs typeface="Inter"/>
                          <a:sym typeface="Inter"/>
                        </a:rPr>
                        <a:t>Subhakanta Behera, “India’s Encounter with the Silk Road.” in </a:t>
                      </a:r>
                      <a:r>
                        <a:rPr i="1" lang="en" sz="1300">
                          <a:latin typeface="Inter"/>
                          <a:ea typeface="Inter"/>
                          <a:cs typeface="Inter"/>
                          <a:sym typeface="Inter"/>
                        </a:rPr>
                        <a:t>Economic and Political Weekly</a:t>
                      </a:r>
                      <a:r>
                        <a:rPr lang="en" sz="1300">
                          <a:latin typeface="Inter"/>
                          <a:ea typeface="Inter"/>
                          <a:cs typeface="Inter"/>
                          <a:sym typeface="Inter"/>
                        </a:rPr>
                        <a:t>, 2002.</a:t>
                      </a:r>
                      <a:endParaRPr sz="1300">
                        <a:latin typeface="Inter"/>
                        <a:ea typeface="Inter"/>
                        <a:cs typeface="Inter"/>
                        <a:sym typeface="Inter"/>
                      </a:endParaRPr>
                    </a:p>
                  </a:txBody>
                  <a:tcPr marT="34300" marB="34300" marR="68600" marL="68600"/>
                </a:tc>
              </a:tr>
              <a:tr h="2822650">
                <a:tc>
                  <a:txBody>
                    <a:bodyPr/>
                    <a:lstStyle/>
                    <a:p>
                      <a:pPr indent="0" lvl="0" marL="0" rtl="0" algn="l">
                        <a:spcBef>
                          <a:spcPts val="0"/>
                        </a:spcBef>
                        <a:spcAft>
                          <a:spcPts val="0"/>
                        </a:spcAft>
                        <a:buClr>
                          <a:schemeClr val="dk1"/>
                        </a:buClr>
                        <a:buSzPts val="1100"/>
                        <a:buFont typeface="Arial"/>
                        <a:buNone/>
                      </a:pPr>
                      <a:r>
                        <a:t/>
                      </a:r>
                      <a:endParaRPr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800">
                        <a:latin typeface="Inter"/>
                        <a:ea typeface="Inter"/>
                        <a:cs typeface="Inter"/>
                        <a:sym typeface="Inter"/>
                      </a:endParaRPr>
                    </a:p>
                    <a:p>
                      <a:pPr indent="0" lvl="0" marL="0" rtl="0" algn="l">
                        <a:spcBef>
                          <a:spcPts val="0"/>
                        </a:spcBef>
                        <a:spcAft>
                          <a:spcPts val="0"/>
                        </a:spcAft>
                        <a:buClr>
                          <a:schemeClr val="dk1"/>
                        </a:buClr>
                        <a:buFont typeface="Arial"/>
                        <a:buNone/>
                      </a:pPr>
                      <a:r>
                        <a:rPr b="1" lang="en" sz="1800">
                          <a:latin typeface="Inter"/>
                          <a:ea typeface="Inter"/>
                          <a:cs typeface="Inter"/>
                          <a:sym typeface="Inter"/>
                        </a:rPr>
                        <a:t>Illustration</a:t>
                      </a:r>
                      <a:endParaRPr b="1" sz="1800">
                        <a:latin typeface="Inter"/>
                        <a:ea typeface="Inter"/>
                        <a:cs typeface="Inter"/>
                        <a:sym typeface="Inter"/>
                      </a:endParaRPr>
                    </a:p>
                  </a:txBody>
                  <a:tcPr marT="34300" marB="34300" marR="68600" marL="68600"/>
                </a:tc>
                <a:tc>
                  <a:txBody>
                    <a:bodyPr/>
                    <a:lstStyle/>
                    <a:p>
                      <a:pPr indent="0" lvl="0" marL="0" marR="0" rtl="0" algn="l">
                        <a:spcBef>
                          <a:spcPts val="0"/>
                        </a:spcBef>
                        <a:spcAft>
                          <a:spcPts val="0"/>
                        </a:spcAft>
                        <a:buNone/>
                      </a:pPr>
                      <a:r>
                        <a:t/>
                      </a:r>
                      <a:endParaRPr sz="11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r">
                        <a:spcBef>
                          <a:spcPts val="0"/>
                        </a:spcBef>
                        <a:spcAft>
                          <a:spcPts val="0"/>
                        </a:spcAft>
                        <a:buNone/>
                      </a:pPr>
                      <a:r>
                        <a:rPr b="1" lang="en" sz="1800">
                          <a:latin typeface="Inter"/>
                          <a:ea typeface="Inter"/>
                          <a:cs typeface="Inter"/>
                          <a:sym typeface="Inter"/>
                        </a:rPr>
                        <a:t>Question</a:t>
                      </a:r>
                      <a:endParaRPr b="1" sz="1800">
                        <a:latin typeface="Inter"/>
                        <a:ea typeface="Inter"/>
                        <a:cs typeface="Inter"/>
                        <a:sym typeface="Inter"/>
                      </a:endParaRPr>
                    </a:p>
                  </a:txBody>
                  <a:tcPr marT="34300" marB="34300" marR="68600" marL="68600" anchor="b"/>
                </a:tc>
              </a:tr>
            </a:tbl>
          </a:graphicData>
        </a:graphic>
      </p:graphicFrame>
      <p:sp>
        <p:nvSpPr>
          <p:cNvPr id="62" name="Google Shape;62;p14"/>
          <p:cNvSpPr txBox="1"/>
          <p:nvPr/>
        </p:nvSpPr>
        <p:spPr>
          <a:xfrm>
            <a:off x="2926080" y="1965960"/>
            <a:ext cx="3218700" cy="992400"/>
          </a:xfrm>
          <a:prstGeom prst="rect">
            <a:avLst/>
          </a:prstGeom>
          <a:solidFill>
            <a:schemeClr val="lt1"/>
          </a:solidFill>
          <a:ln cap="flat" cmpd="sng" w="12700">
            <a:solidFill>
              <a:schemeClr val="dk1"/>
            </a:solidFill>
            <a:prstDash val="solid"/>
            <a:miter lim="800000"/>
            <a:headEnd len="sm" w="sm" type="none"/>
            <a:tailEnd len="sm" w="sm" type="none"/>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3200">
                <a:solidFill>
                  <a:schemeClr val="dk1"/>
                </a:solidFill>
                <a:latin typeface="Plus Jakarta Sans"/>
                <a:ea typeface="Plus Jakarta Sans"/>
                <a:cs typeface="Plus Jakarta Sans"/>
                <a:sym typeface="Plus Jakarta Sans"/>
              </a:rPr>
              <a:t>Silk Roads</a:t>
            </a:r>
            <a:endParaRPr b="1" sz="3200">
              <a:solidFill>
                <a:schemeClr val="dk1"/>
              </a:solidFill>
              <a:latin typeface="Plus Jakarta Sans"/>
              <a:ea typeface="Plus Jakarta Sans"/>
              <a:cs typeface="Plus Jakarta Sans"/>
              <a:sym typeface="Plus Jakarta Sans"/>
            </a:endParaRPr>
          </a:p>
          <a:p>
            <a:pPr indent="0" lvl="0" marL="0" marR="0" rtl="0" algn="l">
              <a:spcBef>
                <a:spcPts val="0"/>
              </a:spcBef>
              <a:spcAft>
                <a:spcPts val="0"/>
              </a:spcAft>
              <a:buNone/>
            </a:pPr>
            <a:r>
              <a:rPr lang="en" sz="1300">
                <a:solidFill>
                  <a:schemeClr val="dk1"/>
                </a:solidFill>
                <a:latin typeface="Calibri"/>
                <a:ea typeface="Calibri"/>
                <a:cs typeface="Calibri"/>
                <a:sym typeface="Calibri"/>
              </a:rPr>
              <a:t>--------------------------------------------------------</a:t>
            </a:r>
            <a:endParaRPr sz="1000"/>
          </a:p>
          <a:p>
            <a:pPr indent="0" lvl="0" marL="0" marR="0" rtl="0" algn="ctr">
              <a:spcBef>
                <a:spcPts val="0"/>
              </a:spcBef>
              <a:spcAft>
                <a:spcPts val="0"/>
              </a:spcAft>
              <a:buNone/>
            </a:pPr>
            <a:r>
              <a:rPr lang="en" sz="1300">
                <a:solidFill>
                  <a:schemeClr val="dk1"/>
                </a:solidFill>
                <a:latin typeface="Inter"/>
                <a:ea typeface="Inter"/>
                <a:cs typeface="Inter"/>
                <a:sym typeface="Inter"/>
              </a:rPr>
              <a:t>My understanding: 4   3  2  1</a:t>
            </a:r>
            <a:endParaRPr sz="1300">
              <a:solidFill>
                <a:schemeClr val="dk1"/>
              </a:solidFill>
              <a:latin typeface="Inter"/>
              <a:ea typeface="Inter"/>
              <a:cs typeface="Inter"/>
              <a:sym typeface="Inte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6" name="Shape 66"/>
        <p:cNvGrpSpPr/>
        <p:nvPr/>
      </p:nvGrpSpPr>
      <p:grpSpPr>
        <a:xfrm>
          <a:off x="0" y="0"/>
          <a:ext cx="0" cy="0"/>
          <a:chOff x="0" y="0"/>
          <a:chExt cx="0" cy="0"/>
        </a:xfrm>
      </p:grpSpPr>
      <p:sp>
        <p:nvSpPr>
          <p:cNvPr id="67" name="Google Shape;67;p15"/>
          <p:cNvSpPr txBox="1"/>
          <p:nvPr>
            <p:ph idx="2" type="body"/>
          </p:nvPr>
        </p:nvSpPr>
        <p:spPr>
          <a:xfrm>
            <a:off x="3541400" y="105400"/>
            <a:ext cx="2239800" cy="497400"/>
          </a:xfrm>
          <a:prstGeom prst="rect">
            <a:avLst/>
          </a:prstGeom>
        </p:spPr>
        <p:txBody>
          <a:bodyPr anchorCtr="0" anchor="t" bIns="34275" lIns="68575" spcFirstLastPara="1" rIns="68575" wrap="square" tIns="34275">
            <a:normAutofit fontScale="70000" lnSpcReduction="20000"/>
          </a:bodyPr>
          <a:lstStyle/>
          <a:p>
            <a:pPr indent="0" lvl="0" marL="0" rtl="0" algn="l">
              <a:spcBef>
                <a:spcPts val="800"/>
              </a:spcBef>
              <a:spcAft>
                <a:spcPts val="0"/>
              </a:spcAft>
              <a:buNone/>
            </a:pPr>
            <a:r>
              <a:rPr b="1" lang="en" sz="1800">
                <a:latin typeface="Inter"/>
                <a:ea typeface="Inter"/>
                <a:cs typeface="Inter"/>
                <a:sym typeface="Inter"/>
              </a:rPr>
              <a:t>Anticipatory Guide</a:t>
            </a:r>
            <a:endParaRPr b="1" sz="1800">
              <a:latin typeface="Inter"/>
              <a:ea typeface="Inter"/>
              <a:cs typeface="Inter"/>
              <a:sym typeface="Inter"/>
            </a:endParaRPr>
          </a:p>
          <a:p>
            <a:pPr indent="0" lvl="0" marL="0" rtl="0" algn="l">
              <a:spcBef>
                <a:spcPts val="1200"/>
              </a:spcBef>
              <a:spcAft>
                <a:spcPts val="1200"/>
              </a:spcAft>
              <a:buNone/>
            </a:pPr>
            <a:r>
              <a:t/>
            </a:r>
            <a:endParaRPr sz="1800">
              <a:latin typeface="Inter"/>
              <a:ea typeface="Inter"/>
              <a:cs typeface="Inter"/>
              <a:sym typeface="Inter"/>
            </a:endParaRPr>
          </a:p>
        </p:txBody>
      </p:sp>
      <p:sp>
        <p:nvSpPr>
          <p:cNvPr id="68" name="Google Shape;68;p15"/>
          <p:cNvSpPr txBox="1"/>
          <p:nvPr/>
        </p:nvSpPr>
        <p:spPr>
          <a:xfrm>
            <a:off x="1050350" y="512750"/>
            <a:ext cx="7170900" cy="515700"/>
          </a:xfrm>
          <a:prstGeom prst="rect">
            <a:avLst/>
          </a:prstGeom>
          <a:noFill/>
          <a:ln>
            <a:noFill/>
          </a:ln>
        </p:spPr>
        <p:txBody>
          <a:bodyPr anchorCtr="0" anchor="ctr" bIns="91425" lIns="91425" spcFirstLastPara="1" rIns="91425" wrap="square" tIns="91425">
            <a:noAutofit/>
          </a:bodyPr>
          <a:lstStyle/>
          <a:p>
            <a:pPr indent="0" lvl="0" marL="0" rtl="0" algn="ctr">
              <a:lnSpc>
                <a:spcPct val="110000"/>
              </a:lnSpc>
              <a:spcBef>
                <a:spcPts val="1200"/>
              </a:spcBef>
              <a:spcAft>
                <a:spcPts val="1200"/>
              </a:spcAft>
              <a:buNone/>
            </a:pPr>
            <a:r>
              <a:rPr lang="en" sz="1100">
                <a:solidFill>
                  <a:schemeClr val="dk1"/>
                </a:solidFill>
                <a:latin typeface="Inter"/>
                <a:ea typeface="Inter"/>
                <a:cs typeface="Inter"/>
                <a:sym typeface="Inter"/>
              </a:rPr>
              <a:t>In the “Before Lesson” column, write an “A” if you agree or a “D” if you disagree with the statement in the row. Then, using the “After Lesson” Column, reevaluate the statement and write an “A” or a “D” with an explanation to reflect your informed opinion.</a:t>
            </a:r>
            <a:endParaRPr sz="1000">
              <a:solidFill>
                <a:schemeClr val="dk1"/>
              </a:solidFill>
              <a:latin typeface="Inter"/>
              <a:ea typeface="Inter"/>
              <a:cs typeface="Inter"/>
              <a:sym typeface="Inter"/>
            </a:endParaRPr>
          </a:p>
        </p:txBody>
      </p:sp>
      <p:graphicFrame>
        <p:nvGraphicFramePr>
          <p:cNvPr id="69" name="Google Shape;69;p15"/>
          <p:cNvGraphicFramePr/>
          <p:nvPr/>
        </p:nvGraphicFramePr>
        <p:xfrm>
          <a:off x="570900" y="1094825"/>
          <a:ext cx="3000000" cy="3000000"/>
        </p:xfrm>
        <a:graphic>
          <a:graphicData uri="http://schemas.openxmlformats.org/drawingml/2006/table">
            <a:tbl>
              <a:tblPr>
                <a:noFill/>
                <a:tableStyleId>{95B3AD18-9F72-4747-8EE3-F98184D701C3}</a:tableStyleId>
              </a:tblPr>
              <a:tblGrid>
                <a:gridCol w="1144500"/>
                <a:gridCol w="3285975"/>
                <a:gridCol w="3799125"/>
              </a:tblGrid>
              <a:tr h="381000">
                <a:tc>
                  <a:txBody>
                    <a:bodyPr/>
                    <a:lstStyle/>
                    <a:p>
                      <a:pPr indent="0" lvl="0" marL="0" rtl="0" algn="ctr">
                        <a:spcBef>
                          <a:spcPts val="0"/>
                        </a:spcBef>
                        <a:spcAft>
                          <a:spcPts val="0"/>
                        </a:spcAft>
                        <a:buNone/>
                      </a:pPr>
                      <a:r>
                        <a:rPr b="1" lang="en" sz="1000">
                          <a:latin typeface="Inter"/>
                          <a:ea typeface="Inter"/>
                          <a:cs typeface="Inter"/>
                          <a:sym typeface="Inter"/>
                        </a:rPr>
                        <a:t>Before Lesson</a:t>
                      </a:r>
                      <a:endParaRPr b="1" sz="10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rPr b="1" lang="en" sz="1000">
                          <a:latin typeface="Inter"/>
                          <a:ea typeface="Inter"/>
                          <a:cs typeface="Inter"/>
                          <a:sym typeface="Inter"/>
                        </a:rPr>
                        <a:t>Statement</a:t>
                      </a:r>
                      <a:endParaRPr b="1" sz="10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rPr b="1" lang="en" sz="1000">
                          <a:latin typeface="Inter"/>
                          <a:ea typeface="Inter"/>
                          <a:cs typeface="Inter"/>
                          <a:sym typeface="Inter"/>
                        </a:rPr>
                        <a:t>After Lesson</a:t>
                      </a:r>
                      <a:endParaRPr b="1" sz="1000">
                        <a:latin typeface="Inter"/>
                        <a:ea typeface="Inter"/>
                        <a:cs typeface="Inter"/>
                        <a:sym typeface="Inter"/>
                      </a:endParaRPr>
                    </a:p>
                  </a:txBody>
                  <a:tcPr marT="91425" marB="91425" marR="91425" marL="91425"/>
                </a:tc>
              </a:tr>
              <a:tr h="381000">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lang="en" sz="1200">
                          <a:latin typeface="Inter"/>
                          <a:ea typeface="Inter"/>
                          <a:cs typeface="Inter"/>
                          <a:sym typeface="Inter"/>
                        </a:rPr>
                        <a:t>The Silk Roads were primarily used for military purposes.</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r>
              <a:tr h="381000">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lang="en" sz="1200">
                          <a:latin typeface="Inter"/>
                          <a:ea typeface="Inter"/>
                          <a:cs typeface="Inter"/>
                          <a:sym typeface="Inter"/>
                        </a:rPr>
                        <a:t>Early explorers in Afro-Eurasia only traveled within their own cultures.</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r>
              <a:tr h="381000">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lang="en" sz="1200">
                          <a:latin typeface="Inter"/>
                          <a:ea typeface="Inter"/>
                          <a:cs typeface="Inter"/>
                          <a:sym typeface="Inter"/>
                        </a:rPr>
                        <a:t>Early explorers helped diffuse cultures and ideas to other parts of the world.</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r>
              <a:tr h="381000">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lang="en" sz="1200">
                          <a:latin typeface="Inter"/>
                          <a:ea typeface="Inter"/>
                          <a:cs typeface="Inter"/>
                          <a:sym typeface="Inter"/>
                        </a:rPr>
                        <a:t>Marco Polo discovered the Silk Roads and was the first European to travel them.</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r>
              <a:tr h="381000">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lang="en" sz="1200">
                          <a:latin typeface="Inter"/>
                          <a:ea typeface="Inter"/>
                          <a:cs typeface="Inter"/>
                          <a:sym typeface="Inter"/>
                        </a:rPr>
                        <a:t>Christopher Columbus was inspired by the travels of Marco Polo.</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r>
              <a:tr h="100000">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lang="en" sz="1200">
                          <a:latin typeface="Inter"/>
                          <a:ea typeface="Inter"/>
                          <a:cs typeface="Inter"/>
                          <a:sym typeface="Inter"/>
                        </a:rPr>
                        <a:t>The Silk Roads were a primarily safe and </a:t>
                      </a:r>
                      <a:r>
                        <a:rPr lang="en" sz="1200">
                          <a:latin typeface="Inter"/>
                          <a:ea typeface="Inter"/>
                          <a:cs typeface="Inter"/>
                          <a:sym typeface="Inter"/>
                        </a:rPr>
                        <a:t>predictable</a:t>
                      </a:r>
                      <a:r>
                        <a:rPr lang="en" sz="1200">
                          <a:latin typeface="Inter"/>
                          <a:ea typeface="Inter"/>
                          <a:cs typeface="Inter"/>
                          <a:sym typeface="Inter"/>
                        </a:rPr>
                        <a:t> method for trade.</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r>
            </a:tbl>
          </a:graphicData>
        </a:graphic>
      </p:graphicFrame>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